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8" r:id="rId8"/>
    <p:sldId id="272" r:id="rId9"/>
    <p:sldId id="271" r:id="rId10"/>
    <p:sldId id="270" r:id="rId11"/>
    <p:sldId id="269" r:id="rId12"/>
    <p:sldId id="273" r:id="rId13"/>
    <p:sldId id="275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1DC6-F346-45BE-B415-A0844719E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8A10B-1570-4009-9081-5ED567EF4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51536-8137-438F-AD4D-FF0B18E9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659B-431A-47A9-A8DA-8B13A1D645B1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27F22-6749-4E25-A194-869B2CD6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1E2F5-7DD8-4115-8864-725E91F2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391A-4B10-4DFE-9F24-9CA94043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8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1EC2-6662-4F40-ABE3-2B14475C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88267-3FE0-45A3-9551-2DE3A8A25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0EBD4-FDC2-4E0E-BE9A-1DDEC87E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659B-431A-47A9-A8DA-8B13A1D645B1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DCD16-FBCC-45F6-8ED0-53C6EA17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582A1-5EC2-4F43-905F-0616EBC4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391A-4B10-4DFE-9F24-9CA94043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9C530E-30B7-4E13-8428-312FE1814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71749-C754-4884-A966-2406E6D01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6A800-87CC-49B9-A7B1-0F26E271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659B-431A-47A9-A8DA-8B13A1D645B1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C58CE-6C16-48FC-9439-839D35161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64C23-76F2-46C8-804F-DDD4657E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391A-4B10-4DFE-9F24-9CA94043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6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3040-2F26-4C54-BD32-95DEA911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9FB88-914C-4EDF-AE96-034458D66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5F8D0-94B8-4230-9BFB-79F24BEA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659B-431A-47A9-A8DA-8B13A1D645B1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FD1E8-BC95-4D2B-B360-C1D2D58A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AEF99-AA5B-421C-8F58-A3AE438D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391A-4B10-4DFE-9F24-9CA94043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10E9-F11E-43D7-AD57-79CAA17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C1483-71AE-418F-A2F1-3605513F6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943AA-2127-4CA3-884F-ECC22FD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659B-431A-47A9-A8DA-8B13A1D645B1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E7762-3F52-44C1-9A8A-9E37CF80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9D9B4-E905-4480-8094-1FDECF7F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391A-4B10-4DFE-9F24-9CA94043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6975-15C3-43F2-90FE-4EF0E087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EFF5-4DD4-40D2-9161-5EBABC240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4E6C8-CAFC-47F3-84F3-A66F325BB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D53CD-D289-459F-81E6-685AB615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659B-431A-47A9-A8DA-8B13A1D645B1}" type="datetimeFigureOut">
              <a:rPr lang="en-US" smtClean="0"/>
              <a:t>8/31/20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AF6CB-E050-48DE-8CB7-8D40D58CB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5E82C-60DA-4A5A-9A64-9DF29640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391A-4B10-4DFE-9F24-9CA94043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CD131-AA54-4741-BF3D-6312BBB6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BEF34-CCEF-493C-AF0C-8B53DDD80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90D06-20FB-41A3-B9E2-5FDA79CB3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6CC8F-F517-4CCF-AFBF-175525F1B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372A29-678B-46F3-AEA4-B3B447820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05D60A-2B77-4DBC-B189-C8BB59EA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659B-431A-47A9-A8DA-8B13A1D645B1}" type="datetimeFigureOut">
              <a:rPr lang="en-US" smtClean="0"/>
              <a:t>8/31/20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64D29-0E99-4CB7-8CAD-FB6DA19D9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828FBE-004F-42E6-BB62-A5F77A66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391A-4B10-4DFE-9F24-9CA94043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3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0377-F97C-4E12-98E0-8ED44A2B5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F4DB7-3F46-478A-91DB-760081AE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659B-431A-47A9-A8DA-8B13A1D645B1}" type="datetimeFigureOut">
              <a:rPr lang="en-US" smtClean="0"/>
              <a:t>8/31/20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2D97B-47D8-48F6-BEAB-A986DB31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DCA2D-248E-4289-AC21-2CCF6641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391A-4B10-4DFE-9F24-9CA94043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1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62353-AA3F-4BAA-BFEC-8F56AF13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659B-431A-47A9-A8DA-8B13A1D645B1}" type="datetimeFigureOut">
              <a:rPr lang="en-US" smtClean="0"/>
              <a:t>8/31/20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95DF9-7F61-4DFE-ADA9-E4839D43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66BCC-F932-4949-8EA3-15F171660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391A-4B10-4DFE-9F24-9CA94043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7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4AB16-B4A0-4B33-A76B-9F0BDFF4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0313-CC58-4707-9324-E94B64C03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313C7-8BF1-4718-BE9D-4380074EE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6F89D-97E6-4805-80F3-303AE0EB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659B-431A-47A9-A8DA-8B13A1D645B1}" type="datetimeFigureOut">
              <a:rPr lang="en-US" smtClean="0"/>
              <a:t>8/31/20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C3140-1332-4C0A-9659-84AF3843F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55FC1-2BF7-4877-AD9C-BFE2C1A0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391A-4B10-4DFE-9F24-9CA94043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2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D68F-D5C4-417A-8AF9-8D60145C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2CD8CB-088F-490E-A17E-1DF3867F0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A9242-DA5E-4027-820C-A36E45D1F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63162-B6FC-4216-A007-2AC767A34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659B-431A-47A9-A8DA-8B13A1D645B1}" type="datetimeFigureOut">
              <a:rPr lang="en-US" smtClean="0"/>
              <a:t>8/31/20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C2104-1783-4133-858E-FC59EF59E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7598E-57D0-4617-A697-E5C1E39B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391A-4B10-4DFE-9F24-9CA94043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4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5E436-2D7E-40D2-819B-FB10CC12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CFD6D-5FB1-4542-B30C-A56285B76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B5925-0D78-4F7F-B14A-95632466AE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6659B-431A-47A9-A8DA-8B13A1D645B1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3A0EE-0D08-468D-8120-D97BEBF21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CA7BF-58B4-4224-A6BA-505AD0D2C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0391A-4B10-4DFE-9F24-9CA94043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rataylorkt.wordpress.com/2017/10/17/blogging-about-blogs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Oxygen15.04.1-computer-laptop.svg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K12_(company)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DD7B77-32F0-4F18-9B6A-64F261CBB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to </a:t>
            </a:r>
            <a:r>
              <a:rPr lang="en-US" dirty="0" err="1">
                <a:solidFill>
                  <a:srgbClr val="FFFFFF"/>
                </a:solidFill>
              </a:rPr>
              <a:t>Newrow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C7444-547B-4CF5-85A4-02C6F97E9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My Online Learning</a:t>
            </a:r>
          </a:p>
        </p:txBody>
      </p:sp>
    </p:spTree>
    <p:extLst>
      <p:ext uri="{BB962C8B-B14F-4D97-AF65-F5344CB8AC3E}">
        <p14:creationId xmlns:p14="http://schemas.microsoft.com/office/powerpoint/2010/main" val="264484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891F-7888-46A4-852C-FF415305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this button to make shapes and draw lines.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F43BB9-2C7B-4785-A61F-723383E2E6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9525" y="2238375"/>
            <a:ext cx="5000625" cy="3581399"/>
          </a:xfrm>
          <a:prstGeom prst="rect">
            <a:avLst/>
          </a:prstGeom>
        </p:spPr>
      </p:pic>
      <p:pic>
        <p:nvPicPr>
          <p:cNvPr id="5122" name="Picture 2" descr="Bitmoji Image">
            <a:extLst>
              <a:ext uri="{FF2B5EF4-FFF2-40B4-BE49-F238E27FC236}">
                <a16:creationId xmlns:a16="http://schemas.microsoft.com/office/drawing/2014/main" id="{C84B6574-7AC1-420B-907B-F80E7D522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576511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AAB3-750A-4432-87E3-DC7F7D40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button controls the thickness of your pen and highlighter.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133FB9-E1E5-43C8-A69F-A0D6B7D9846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926" y="2466974"/>
            <a:ext cx="5429250" cy="2847975"/>
          </a:xfrm>
          <a:prstGeom prst="rect">
            <a:avLst/>
          </a:prstGeom>
        </p:spPr>
      </p:pic>
      <p:pic>
        <p:nvPicPr>
          <p:cNvPr id="4098" name="Picture 2" descr="Clientmoji">
            <a:extLst>
              <a:ext uri="{FF2B5EF4-FFF2-40B4-BE49-F238E27FC236}">
                <a16:creationId xmlns:a16="http://schemas.microsoft.com/office/drawing/2014/main" id="{5C83608F-06AB-4499-B4B1-364E958DF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0512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15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46EFD-7607-4A3C-B1FD-5EB2E6277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you can pick what color you want to use when writing, drawing, highlighting, or typing.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7D36AB-5F7C-48B3-98F3-5570D9ABC73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6690" y="2551499"/>
            <a:ext cx="5175310" cy="1466076"/>
          </a:xfrm>
          <a:prstGeom prst="rect">
            <a:avLst/>
          </a:prstGeom>
        </p:spPr>
      </p:pic>
      <p:pic>
        <p:nvPicPr>
          <p:cNvPr id="3076" name="Picture 4" descr="Clientmoji">
            <a:extLst>
              <a:ext uri="{FF2B5EF4-FFF2-40B4-BE49-F238E27FC236}">
                <a16:creationId xmlns:a16="http://schemas.microsoft.com/office/drawing/2014/main" id="{AAE93284-FBBC-4EF7-8F68-C2E2A2160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321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05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C7696-4B23-4100-8CAE-59519E69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your chat box.  Here you can communicate with the teacher and classmates (if allowed.)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812DBD-C7DE-4B59-92D2-3476D29E1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291" y="2095500"/>
            <a:ext cx="5080924" cy="4204563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A1BD93E6-0B84-41EE-B460-192EDB18D3B5}"/>
              </a:ext>
            </a:extLst>
          </p:cNvPr>
          <p:cNvSpPr/>
          <p:nvPr/>
        </p:nvSpPr>
        <p:spPr>
          <a:xfrm flipV="1">
            <a:off x="3905250" y="3939653"/>
            <a:ext cx="3409950" cy="5162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242D23E0-9E09-47C7-9836-F69F5EF3BF4E}"/>
              </a:ext>
            </a:extLst>
          </p:cNvPr>
          <p:cNvSpPr/>
          <p:nvPr/>
        </p:nvSpPr>
        <p:spPr>
          <a:xfrm>
            <a:off x="4057650" y="5617006"/>
            <a:ext cx="3409950" cy="523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lientmoji">
            <a:extLst>
              <a:ext uri="{FF2B5EF4-FFF2-40B4-BE49-F238E27FC236}">
                <a16:creationId xmlns:a16="http://schemas.microsoft.com/office/drawing/2014/main" id="{357B8637-D73B-4BC4-A2CF-3F1A84FD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2082278"/>
            <a:ext cx="250507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lientmoji">
            <a:extLst>
              <a:ext uri="{FF2B5EF4-FFF2-40B4-BE49-F238E27FC236}">
                <a16:creationId xmlns:a16="http://schemas.microsoft.com/office/drawing/2014/main" id="{D6AB10CA-DDFD-4EB3-9F3D-4F0D5EC6A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48482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30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61EB8-AC98-4ED4-8FD5-67F6F6D5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this helps, and don’t worry, we will learn this together!</a:t>
            </a:r>
          </a:p>
        </p:txBody>
      </p:sp>
      <p:pic>
        <p:nvPicPr>
          <p:cNvPr id="8194" name="Picture 2" descr="squad">
            <a:extLst>
              <a:ext uri="{FF2B5EF4-FFF2-40B4-BE49-F238E27FC236}">
                <a16:creationId xmlns:a16="http://schemas.microsoft.com/office/drawing/2014/main" id="{2563FBC3-9A8D-4E32-8A76-5426E27F1B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4" y="2095500"/>
            <a:ext cx="3801269" cy="38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94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0550-13CC-4D98-98D5-7BC755A3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2155"/>
          </a:xfrm>
        </p:spPr>
        <p:txBody>
          <a:bodyPr>
            <a:normAutofit/>
          </a:bodyPr>
          <a:lstStyle/>
          <a:p>
            <a:r>
              <a:rPr lang="en-US" dirty="0"/>
              <a:t>Last year most of us used Zoom to meet with our teachers and classmates.  This year we will use </a:t>
            </a:r>
            <a:r>
              <a:rPr lang="en-US" dirty="0" err="1"/>
              <a:t>Newrow</a:t>
            </a:r>
            <a:r>
              <a:rPr lang="en-US" dirty="0"/>
              <a:t> also called Class Connect. 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3E6069-5E28-447A-A442-75E7EE3F9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32560" y="2976404"/>
            <a:ext cx="2540000" cy="2540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F82FBB-4CFE-42DC-85E1-529DFFFFBF1D}"/>
              </a:ext>
            </a:extLst>
          </p:cNvPr>
          <p:cNvSpPr txBox="1"/>
          <p:nvPr/>
        </p:nvSpPr>
        <p:spPr>
          <a:xfrm>
            <a:off x="1432560" y="5516404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karataylorkt.wordpress.com/2017/10/17/blogging-about-blog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9" name="Picture 8" descr="A screen shot of an open computer sitting on top of each other&#10;&#10;Description automatically generated">
            <a:extLst>
              <a:ext uri="{FF2B5EF4-FFF2-40B4-BE49-F238E27FC236}">
                <a16:creationId xmlns:a16="http://schemas.microsoft.com/office/drawing/2014/main" id="{2AC40305-79F9-4872-B9A1-3E83CE97C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96760" y="2479040"/>
            <a:ext cx="3230880" cy="32308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EA51F9-ED82-4C36-8622-0EDB314AD0BE}"/>
              </a:ext>
            </a:extLst>
          </p:cNvPr>
          <p:cNvSpPr txBox="1"/>
          <p:nvPr/>
        </p:nvSpPr>
        <p:spPr>
          <a:xfrm>
            <a:off x="7096760" y="5855582"/>
            <a:ext cx="3124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commons.wikimedia.org/wiki/File:Oxygen15.04.1-computer-laptop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18A773-2D8A-41EC-8A17-97C7719E37B7}"/>
              </a:ext>
            </a:extLst>
          </p:cNvPr>
          <p:cNvSpPr txBox="1"/>
          <p:nvPr/>
        </p:nvSpPr>
        <p:spPr>
          <a:xfrm>
            <a:off x="7729220" y="3212370"/>
            <a:ext cx="1859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Class Connect</a:t>
            </a:r>
          </a:p>
        </p:txBody>
      </p: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46542307-42E0-4C57-8CB0-586103DF6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80" y="197275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28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9C3F-08B6-4FC9-8C8D-9CD94C0F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you are in             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E324FF-E479-4765-8FF6-D4A8AB4E6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882" y="1825625"/>
            <a:ext cx="7820236" cy="4351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FFCA9B-39B0-449C-831F-E12D961F95AF}"/>
              </a:ext>
            </a:extLst>
          </p:cNvPr>
          <p:cNvSpPr txBox="1"/>
          <p:nvPr/>
        </p:nvSpPr>
        <p:spPr>
          <a:xfrm>
            <a:off x="2641600" y="1690688"/>
            <a:ext cx="690880" cy="42259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4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9C3F-08B6-4FC9-8C8D-9CD94C0F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408"/>
            <a:ext cx="10515600" cy="2219326"/>
          </a:xfrm>
        </p:spPr>
        <p:txBody>
          <a:bodyPr>
            <a:normAutofit/>
          </a:bodyPr>
          <a:lstStyle/>
          <a:p>
            <a:r>
              <a:rPr lang="en-US" dirty="0"/>
              <a:t>Once you are in                 your Class Connect sessions should be visible when assigned.   Just click on the hyperlink. 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E324FF-E479-4765-8FF6-D4A8AB4E6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882" y="2499360"/>
            <a:ext cx="7820236" cy="37746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FFCA9B-39B0-449C-831F-E12D961F95AF}"/>
              </a:ext>
            </a:extLst>
          </p:cNvPr>
          <p:cNvSpPr txBox="1"/>
          <p:nvPr/>
        </p:nvSpPr>
        <p:spPr>
          <a:xfrm>
            <a:off x="3942080" y="3132774"/>
            <a:ext cx="2783840" cy="54451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B728FEED-6556-4CCC-B306-A7A073F53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13580" y="273844"/>
            <a:ext cx="1905000" cy="600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488FF9-FF92-4BD2-858B-06EF996E8E55}"/>
              </a:ext>
            </a:extLst>
          </p:cNvPr>
          <p:cNvSpPr txBox="1"/>
          <p:nvPr/>
        </p:nvSpPr>
        <p:spPr>
          <a:xfrm>
            <a:off x="5143500" y="372903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K12_(company)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6768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C4D6A-21CB-46E3-8D48-F4D8C661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that your Webcam and Microphone are checked and activated.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68EC28-9785-4CB7-9C87-ECAFBEF84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7293" y="1851708"/>
            <a:ext cx="5137414" cy="429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8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8373-DBB1-4F0C-9C4D-A9C77502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get to know Class Connect.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603E2D-9AE8-49FD-B343-C03481906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013" y="1825625"/>
            <a:ext cx="9939974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43346C-C857-4FD0-AE54-2A34D3C8C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765" y="5322888"/>
            <a:ext cx="1146205" cy="85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1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AAA5A-CA63-4797-AB32-BB93139A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these two buttons to turn the camera and microphone On/Off.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5A5E68-A020-4B8A-A117-0DD687A24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8675" y="3620269"/>
            <a:ext cx="5794443" cy="1685156"/>
          </a:xfrm>
          <a:prstGeom prst="rect">
            <a:avLst/>
          </a:prstGeom>
        </p:spPr>
      </p:pic>
      <p:sp>
        <p:nvSpPr>
          <p:cNvPr id="5" name="Arrow: Left-Up 4">
            <a:extLst>
              <a:ext uri="{FF2B5EF4-FFF2-40B4-BE49-F238E27FC236}">
                <a16:creationId xmlns:a16="http://schemas.microsoft.com/office/drawing/2014/main" id="{088EDC3F-A133-4CCD-AFFC-0FD75C22F3B3}"/>
              </a:ext>
            </a:extLst>
          </p:cNvPr>
          <p:cNvSpPr/>
          <p:nvPr/>
        </p:nvSpPr>
        <p:spPr>
          <a:xfrm rot="13553237">
            <a:off x="5454389" y="2494441"/>
            <a:ext cx="1283222" cy="128363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8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90E6-0444-4022-AE4D-9C7DF820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are your cursors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C55D7F-D427-4B2C-99EB-FC2E9DCB0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747" y="2350275"/>
            <a:ext cx="10685053" cy="1689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5B9019-070F-4FBB-8F40-E79B8DFF9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410" y="3874277"/>
            <a:ext cx="2127265" cy="1231123"/>
          </a:xfrm>
          <a:prstGeom prst="rect">
            <a:avLst/>
          </a:prstGeom>
        </p:spPr>
      </p:pic>
      <p:sp>
        <p:nvSpPr>
          <p:cNvPr id="6" name="Arrow: Left-Up 5">
            <a:extLst>
              <a:ext uri="{FF2B5EF4-FFF2-40B4-BE49-F238E27FC236}">
                <a16:creationId xmlns:a16="http://schemas.microsoft.com/office/drawing/2014/main" id="{DFFC73E0-A9E7-4186-81F8-02D099C6EE2B}"/>
              </a:ext>
            </a:extLst>
          </p:cNvPr>
          <p:cNvSpPr/>
          <p:nvPr/>
        </p:nvSpPr>
        <p:spPr>
          <a:xfrm rot="13448139">
            <a:off x="1381125" y="1461117"/>
            <a:ext cx="850392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45E3F86-0139-42CD-ACB5-B2AB51CFFF54}"/>
              </a:ext>
            </a:extLst>
          </p:cNvPr>
          <p:cNvSpPr/>
          <p:nvPr/>
        </p:nvSpPr>
        <p:spPr>
          <a:xfrm>
            <a:off x="6934200" y="40881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8766AD-8724-48AD-973F-B4BE2D42C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21204"/>
            <a:ext cx="1562116" cy="17041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467EE2-E7E6-4149-8BF0-FB5E7A28679A}"/>
              </a:ext>
            </a:extLst>
          </p:cNvPr>
          <p:cNvSpPr txBox="1"/>
          <p:nvPr/>
        </p:nvSpPr>
        <p:spPr>
          <a:xfrm>
            <a:off x="3965591" y="4088162"/>
            <a:ext cx="28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Regular cursor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9A695-63E3-410A-B2D4-4CD562ED6D01}"/>
              </a:ext>
            </a:extLst>
          </p:cNvPr>
          <p:cNvSpPr txBox="1"/>
          <p:nvPr/>
        </p:nvSpPr>
        <p:spPr>
          <a:xfrm>
            <a:off x="4419600" y="5095875"/>
            <a:ext cx="5934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High light cursor, you can use this one when showing things to your classmates.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C077381C-B821-41C7-B8DC-A475B7EDFC35}"/>
              </a:ext>
            </a:extLst>
          </p:cNvPr>
          <p:cNvSpPr/>
          <p:nvPr/>
        </p:nvSpPr>
        <p:spPr>
          <a:xfrm>
            <a:off x="2795087" y="500062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Clientmoji">
            <a:extLst>
              <a:ext uri="{FF2B5EF4-FFF2-40B4-BE49-F238E27FC236}">
                <a16:creationId xmlns:a16="http://schemas.microsoft.com/office/drawing/2014/main" id="{79E12D2B-DA57-4C00-832C-7DC8A506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46" y="42021"/>
            <a:ext cx="2882883" cy="288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5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D5FF-D034-460F-A47C-C9711EB6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Writing/Drawing tool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BF2384-F048-4AA5-8D57-25C0A079F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601" y="1492370"/>
            <a:ext cx="6174931" cy="2737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4B074E-F4C7-4A2F-94B6-800FC3E2D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712" y="207109"/>
            <a:ext cx="2936913" cy="16415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AE3D45-E771-4DF0-8B54-E41C88A80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6168" y="2057805"/>
            <a:ext cx="2714626" cy="1479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836688-A2EA-49DF-8174-E3A84CB18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650" y="3994981"/>
            <a:ext cx="2714626" cy="17565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9DF9A6-C4BC-42F2-B593-53DECA8747AB}"/>
              </a:ext>
            </a:extLst>
          </p:cNvPr>
          <p:cNvSpPr txBox="1"/>
          <p:nvPr/>
        </p:nvSpPr>
        <p:spPr>
          <a:xfrm>
            <a:off x="447674" y="3537375"/>
            <a:ext cx="7267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3600" dirty="0"/>
              <a:t>Pen      Highlighter    Eraser    Type Text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486459-D834-4F3B-8CE4-00E41D90F98B}"/>
              </a:ext>
            </a:extLst>
          </p:cNvPr>
          <p:cNvCxnSpPr/>
          <p:nvPr/>
        </p:nvCxnSpPr>
        <p:spPr>
          <a:xfrm>
            <a:off x="2638449" y="334211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0223EE-0DAF-437E-B837-EE5866CD68D5}"/>
              </a:ext>
            </a:extLst>
          </p:cNvPr>
          <p:cNvCxnSpPr>
            <a:cxnSpLocks/>
          </p:cNvCxnSpPr>
          <p:nvPr/>
        </p:nvCxnSpPr>
        <p:spPr>
          <a:xfrm>
            <a:off x="3809794" y="3379361"/>
            <a:ext cx="914400" cy="787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B06B11-29CC-445A-A46E-8A478A809809}"/>
              </a:ext>
            </a:extLst>
          </p:cNvPr>
          <p:cNvCxnSpPr>
            <a:cxnSpLocks/>
          </p:cNvCxnSpPr>
          <p:nvPr/>
        </p:nvCxnSpPr>
        <p:spPr>
          <a:xfrm>
            <a:off x="4981139" y="3379361"/>
            <a:ext cx="1560428" cy="758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306B0EB-8285-41BA-888C-8E59099E015E}"/>
              </a:ext>
            </a:extLst>
          </p:cNvPr>
          <p:cNvCxnSpPr>
            <a:cxnSpLocks/>
          </p:cNvCxnSpPr>
          <p:nvPr/>
        </p:nvCxnSpPr>
        <p:spPr>
          <a:xfrm flipH="1">
            <a:off x="962025" y="3429000"/>
            <a:ext cx="525506" cy="70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posing">
            <a:extLst>
              <a:ext uri="{FF2B5EF4-FFF2-40B4-BE49-F238E27FC236}">
                <a16:creationId xmlns:a16="http://schemas.microsoft.com/office/drawing/2014/main" id="{78D111C4-28AB-4A84-84E2-64C409D03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693" y="4295553"/>
            <a:ext cx="2371410" cy="237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508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227</Words>
  <Application>Microsoft Macintosh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How to Newrow</vt:lpstr>
      <vt:lpstr>Last year most of us used Zoom to meet with our teachers and classmates.  This year we will use Newrow also called Class Connect. </vt:lpstr>
      <vt:lpstr>Once you are in               </vt:lpstr>
      <vt:lpstr>Once you are in                 your Class Connect sessions should be visible when assigned.   Just click on the hyperlink.   </vt:lpstr>
      <vt:lpstr>Make sure that your Webcam and Microphone are checked and activated.</vt:lpstr>
      <vt:lpstr>Now let’s get to know Class Connect.</vt:lpstr>
      <vt:lpstr>Use these two buttons to turn the camera and microphone On/Off.</vt:lpstr>
      <vt:lpstr>Here are your cursors</vt:lpstr>
      <vt:lpstr>Writing/Drawing tool</vt:lpstr>
      <vt:lpstr>Use this button to make shapes and draw lines.</vt:lpstr>
      <vt:lpstr>This button controls the thickness of your pen and highlighter.</vt:lpstr>
      <vt:lpstr>Here you can pick what color you want to use when writing, drawing, highlighting, or typing. </vt:lpstr>
      <vt:lpstr>This is your chat box.  Here you can communicate with the teacher and classmates (if allowed.)</vt:lpstr>
      <vt:lpstr>Hope this helps, and don’t worry, we will learn this together!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Newrow</dc:title>
  <dc:creator>East, Alina C.</dc:creator>
  <cp:lastModifiedBy>Nicholas Gonzalez</cp:lastModifiedBy>
  <cp:revision>11</cp:revision>
  <dcterms:created xsi:type="dcterms:W3CDTF">2020-08-29T17:18:07Z</dcterms:created>
  <dcterms:modified xsi:type="dcterms:W3CDTF">2020-08-31T13:52:52Z</dcterms:modified>
</cp:coreProperties>
</file>